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～がつ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ふつか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いつか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むいか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なのか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ようか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ここのか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とおか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～たい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はれ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くもり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しゅうまつ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けっこんしき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～ました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やすみの日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6732240" y="2348880"/>
            <a:ext cx="6783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ひ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ディズニー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ランド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おんせん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げ</a:t>
            </a:r>
            <a:r>
              <a:rPr lang="ja-JP" altLang="en-US" dirty="0" smtClean="0"/>
              <a:t>つ</a:t>
            </a:r>
            <a:r>
              <a:rPr lang="ja-JP" altLang="en-US" dirty="0"/>
              <a:t>（ようび）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コスプレ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お正月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851920" y="2276872"/>
            <a:ext cx="26564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しょう　がつ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9600" dirty="0" smtClean="0"/>
              <a:t>ひなまつり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こどもの日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6444208" y="2348880"/>
            <a:ext cx="6783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/>
              <a:t>ひ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おぼん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おまつり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～まで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テスト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きのう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白い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419872" y="2348880"/>
            <a:ext cx="10102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か（ようび）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知る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79912" y="2348880"/>
            <a:ext cx="5774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天気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2573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てん　　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たいへんだ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ざんえんだ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雨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705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あめ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～でも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しんかんせん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どうせしたか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くすりをのむ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すい（ようび）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天気よほう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666579" y="2348880"/>
            <a:ext cx="22573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てん　　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ときどき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くもり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～に　なる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～でしょう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もく（ようび）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きん（ようび）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ど（ようび）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ついたち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224</Words>
  <Application>Microsoft Office PowerPoint</Application>
  <PresentationFormat>화면 슬라이드 쇼(4:3)</PresentationFormat>
  <Paragraphs>62</Paragraphs>
  <Slides>54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54</vt:i4>
      </vt:variant>
    </vt:vector>
  </HeadingPairs>
  <TitlesOfParts>
    <vt:vector size="55" baseType="lpstr">
      <vt:lpstr>Office 테마</vt:lpstr>
      <vt:lpstr>～がつ</vt:lpstr>
      <vt:lpstr>にち</vt:lpstr>
      <vt:lpstr>げつ（ようび）</vt:lpstr>
      <vt:lpstr>か（ようび）</vt:lpstr>
      <vt:lpstr>すい（ようび）</vt:lpstr>
      <vt:lpstr>もく（ようび）</vt:lpstr>
      <vt:lpstr>きん（ようび）</vt:lpstr>
      <vt:lpstr>ど（ようび）</vt:lpstr>
      <vt:lpstr>ついたち</vt:lpstr>
      <vt:lpstr>ふつか</vt:lpstr>
      <vt:lpstr>みっか</vt:lpstr>
      <vt:lpstr>よっか</vt:lpstr>
      <vt:lpstr>いつか</vt:lpstr>
      <vt:lpstr>むいか</vt:lpstr>
      <vt:lpstr>なのか</vt:lpstr>
      <vt:lpstr>ようか</vt:lpstr>
      <vt:lpstr>ここのか</vt:lpstr>
      <vt:lpstr>とおか</vt:lpstr>
      <vt:lpstr>～たい</vt:lpstr>
      <vt:lpstr>はれ</vt:lpstr>
      <vt:lpstr>くもり</vt:lpstr>
      <vt:lpstr>あめ</vt:lpstr>
      <vt:lpstr>ゆき</vt:lpstr>
      <vt:lpstr>しゅうまつ</vt:lpstr>
      <vt:lpstr>けっこんしき</vt:lpstr>
      <vt:lpstr>～ました</vt:lpstr>
      <vt:lpstr>やすみの日</vt:lpstr>
      <vt:lpstr>ディズニー ランド</vt:lpstr>
      <vt:lpstr>おんせん</vt:lpstr>
      <vt:lpstr>コスプレ</vt:lpstr>
      <vt:lpstr>お正月</vt:lpstr>
      <vt:lpstr>ひなまつり</vt:lpstr>
      <vt:lpstr>こどもの日</vt:lpstr>
      <vt:lpstr>おぼん</vt:lpstr>
      <vt:lpstr>おまつり</vt:lpstr>
      <vt:lpstr>～まで</vt:lpstr>
      <vt:lpstr>テスト</vt:lpstr>
      <vt:lpstr>きのう</vt:lpstr>
      <vt:lpstr>白い</vt:lpstr>
      <vt:lpstr>知る</vt:lpstr>
      <vt:lpstr>天気</vt:lpstr>
      <vt:lpstr>たいへんだ</vt:lpstr>
      <vt:lpstr>それ</vt:lpstr>
      <vt:lpstr>ざんえんだ</vt:lpstr>
      <vt:lpstr>雨</vt:lpstr>
      <vt:lpstr>～でも</vt:lpstr>
      <vt:lpstr>しんかんせん</vt:lpstr>
      <vt:lpstr>どうせしたか</vt:lpstr>
      <vt:lpstr>くすりをのむ</vt:lpstr>
      <vt:lpstr>天気よほう</vt:lpstr>
      <vt:lpstr>ときどき</vt:lpstr>
      <vt:lpstr>くもり</vt:lpstr>
      <vt:lpstr>～に　なる</vt:lpstr>
      <vt:lpstr>～でしょう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30</cp:revision>
  <dcterms:created xsi:type="dcterms:W3CDTF">2017-11-08T00:01:05Z</dcterms:created>
  <dcterms:modified xsi:type="dcterms:W3CDTF">2017-11-22T01:26:34Z</dcterms:modified>
</cp:coreProperties>
</file>